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  <p:sldId id="288" r:id="rId18"/>
    <p:sldId id="291" r:id="rId19"/>
    <p:sldId id="290" r:id="rId20"/>
    <p:sldId id="28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3"/>
    <p:restoredTop sz="96801" autoAdjust="0"/>
  </p:normalViewPr>
  <p:slideViewPr>
    <p:cSldViewPr>
      <p:cViewPr>
        <p:scale>
          <a:sx n="100" d="100"/>
          <a:sy n="100" d="100"/>
        </p:scale>
        <p:origin x="1648" y="14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16/3/17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275268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0.8366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0.9399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0.1033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0.7865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0.8971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0.1106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0.8295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0.8959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0.0664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0.6679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0.8143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+0.1467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275268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0.8366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0.9399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0.1033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0.7865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0.8971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0.1106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0.8295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0.8959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0.0664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0.6679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0.8143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+0.1467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/>
              <p:cNvSpPr/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/>
                        <m:t>1640238160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1506</Words>
  <Application>Microsoft Macintosh PowerPoint</Application>
  <PresentationFormat>On-screen Show (4:3)</PresentationFormat>
  <Paragraphs>599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196</cp:revision>
  <dcterms:created xsi:type="dcterms:W3CDTF">2016-09-09T07:20:45Z</dcterms:created>
  <dcterms:modified xsi:type="dcterms:W3CDTF">2017-03-16T09:09:49Z</dcterms:modified>
</cp:coreProperties>
</file>